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vml" ContentType="application/vnd.openxmlformats-officedocument.vmlDrawing"/>
  <Default Extension="xlsx" ContentType="application/vnd.openxmlformats-officedocument.spreadsheetml.sheet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9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scrgbClr r="0" g="0" b="0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  <a:neCell>
      <a:tcStyle>
        <a:tcBdr/>
      </a:tcStyle>
    </a:neCell>
    <a:nwCell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inimized">
    <p:restoredLeft sz="15620"/>
    <p:restoredTop sz="97161" autoAdjust="0"/>
  </p:normalViewPr>
  <p:slideViewPr>
    <p:cSldViewPr>
      <p:cViewPr>
        <p:scale>
          <a:sx n="80" d="100"/>
          <a:sy n="80" d="100"/>
        </p:scale>
        <p:origin x="-70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D93FA3A8-07B2-4C9C-B137-A88038996A71}" type="datetimeFigureOut">
              <a:rPr lang="en-US" smtClean="0"/>
              <a:pPr/>
              <a:t>9/17/2008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17200B23-D403-48B3-8981-0800CB5867F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/>
          <a:lstStyle>
            <a:lvl1pPr algn="r">
              <a:defRPr sz="45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pPr algn="r"/>
            <a:fld id="{A2E209FB-7A34-414B-812A-BCC5C4256F49}" type="datetime1">
              <a:rPr lang="en-US" smtClean="0"/>
              <a:pPr algn="r"/>
              <a:t>9/17/2008</a:t>
            </a:fld>
            <a:endParaRPr lang="en-US" sz="1000" dirty="0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pPr algn="r"/>
            <a:endParaRPr lang="en-US" sz="1100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pPr algn="ctr"/>
            <a:fld id="{49598980-D22C-4904-9F8F-3DB09B2ECD84}" type="slidenum">
              <a:rPr lang="en-US" sz="1300" smtClean="0">
                <a:solidFill>
                  <a:srgbClr val="FFFFFF"/>
                </a:solidFill>
              </a:rPr>
              <a:pPr algn="ctr"/>
              <a:t>‹#›</a:t>
            </a:fld>
            <a:endParaRPr lang="en-US" sz="1300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543322F5-8315-491F-87B4-2E3F0268E3B6}" type="datetime1">
              <a:rPr lang="en-US" smtClean="0"/>
              <a:pPr/>
              <a:t>9/17/2008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1243F-3000-4347-94A4-FBDEAD3122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1">
                  <a:tint val="95000"/>
                  <a:satMod val="200000"/>
                  <a:alpha val="10000"/>
                </a:schemeClr>
              </a:gs>
              <a:gs pos="70000">
                <a:schemeClr val="tx1">
                  <a:tint val="80000"/>
                  <a:satMod val="200000"/>
                  <a:alpha val="8000"/>
                </a:schemeClr>
              </a:gs>
              <a:gs pos="100000">
                <a:schemeClr val="tx1">
                  <a:tint val="50000"/>
                  <a:satMod val="175000"/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CAC850C8-E7C9-4F2C-A162-59CF68B1B13C}" type="datetime1">
              <a:rPr lang="en-US" smtClean="0"/>
              <a:pPr/>
              <a:t>9/17/2008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FEA1243F-3000-4347-94A4-FBDEAD3122C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E2E9192D-7D89-47BF-B02C-29AE4CEF5323}" type="datetime1">
              <a:rPr lang="en-US" smtClean="0"/>
              <a:pPr/>
              <a:t>9/17/2008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FEA1243F-3000-4347-94A4-FBDEAD3122C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54768" y="352044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style3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71576" y="352044"/>
            <a:ext cx="502920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71576" y="3488436"/>
            <a:ext cx="502920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1828800" y="352044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28800" y="3488436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4AEBA9AF-F1C1-4FDF-9348-FB02DE1BEFCE}" type="datetime1">
              <a:rPr lang="en-US" smtClean="0"/>
              <a:pPr/>
              <a:t>9/17/2008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pPr algn="ctr"/>
            <a:fld id="{FEA1243F-3000-4347-94A4-FBDEAD3122CB}" type="slidenum">
              <a:rPr lang="en-US" smtClean="0"/>
              <a:pPr algn="ctr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09DCD6-8107-480F-9A5B-88D74ACC9ACE}" type="datetime1">
              <a:rPr lang="en-US" smtClean="0"/>
              <a:pPr/>
              <a:t>9/17/2008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A1243F-3000-4347-94A4-FBDEAD3122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E3C3F34B-1E76-4A74-B05B-C7E9FDCE7086}" type="datetime1">
              <a:rPr lang="en-US" smtClean="0"/>
              <a:pPr/>
              <a:t>9/17/2008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FEA1243F-3000-4347-94A4-FBDEAD3122C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en-US" dirty="0" smtClean="0"/>
              <a:t>Click to edit Master text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935B0FF7-8660-4A38-9AF0-4D43C21C83DF}" type="datetime1">
              <a:rPr lang="en-US" smtClean="0"/>
              <a:pPr/>
              <a:t>9/17/2008</a:t>
            </a:fld>
            <a:endParaRPr lang="en-US" sz="90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 sz="900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FEA1243F-3000-4347-94A4-FBDEAD3122CB}" type="slidenum">
              <a:rPr lang="en-US" sz="900" smtClean="0"/>
              <a:pPr/>
              <a:t>‹#›</a:t>
            </a:fld>
            <a:endParaRPr lang="en-US" sz="90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207168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5856" y="381000"/>
            <a:ext cx="7315200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>
              <a:buNone/>
              <a:defRPr sz="3200"/>
            </a:lvl1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35856" y="5867400"/>
            <a:ext cx="7324344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2116474E-A1D6-4691-A6B1-81478C4043AF}" type="datetime1">
              <a:rPr lang="en-US" smtClean="0"/>
              <a:pPr/>
              <a:t>9/17/2008</a:t>
            </a:fld>
            <a:endParaRPr lang="en-US" sz="900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 sz="900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pPr algn="ctr"/>
            <a:fld id="{FEA1243F-3000-4347-94A4-FBDEAD3122CB}" type="slidenum">
              <a:rPr lang="en-US" sz="900" smtClean="0"/>
              <a:pPr algn="ctr"/>
              <a:t>‹#›</a:t>
            </a:fld>
            <a:endParaRPr lang="en-US" sz="90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ight Triangle 6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1">
                  <a:tint val="95000"/>
                  <a:satMod val="200000"/>
                  <a:alpha val="10000"/>
                </a:schemeClr>
              </a:gs>
              <a:gs pos="70000">
                <a:schemeClr val="tx1">
                  <a:tint val="80000"/>
                  <a:satMod val="200000"/>
                  <a:alpha val="8000"/>
                </a:schemeClr>
              </a:gs>
              <a:gs pos="100000">
                <a:schemeClr val="tx1">
                  <a:tint val="50000"/>
                  <a:satMod val="175000"/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  <a:p>
            <a:pPr lvl="5"/>
            <a:r>
              <a:rPr lang="en-US" dirty="0" smtClean="0"/>
              <a:t>Sixth level</a:t>
            </a:r>
          </a:p>
          <a:p>
            <a:pPr lvl="6"/>
            <a:r>
              <a:rPr lang="en-US" dirty="0" smtClean="0"/>
              <a:t>Seventh level</a:t>
            </a:r>
          </a:p>
          <a:p>
            <a:pPr lvl="7"/>
            <a:r>
              <a:rPr lang="en-US" dirty="0" smtClean="0"/>
              <a:t>Eighth level</a:t>
            </a:r>
          </a:p>
          <a:p>
            <a:pPr lvl="8"/>
            <a:r>
              <a:rPr lang="en-US" dirty="0" smtClean="0"/>
              <a:t>Ninth level</a:t>
            </a:r>
            <a:endParaRPr lang="en-US" dirty="0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>
              <a:defRPr sz="1000" b="0">
                <a:solidFill>
                  <a:schemeClr val="tx1"/>
                </a:solidFill>
              </a:defRPr>
            </a:lvl1pPr>
          </a:lstStyle>
          <a:p>
            <a:fld id="{64072A0B-F28E-4A8A-BF94-4A452569ADAF}" type="datetime1">
              <a:rPr lang="en-US" smtClean="0"/>
              <a:pPr/>
              <a:t>9/17/2008</a:t>
            </a:fld>
            <a:endParaRPr lang="en-US" sz="1000" b="0" dirty="0">
              <a:solidFill>
                <a:schemeClr val="tx1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pPr algn="r"/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pPr algn="ctr"/>
            <a:fld id="{49598980-D22C-4904-9F8F-3DB09B2ECD84}" type="slidenum">
              <a:rPr lang="en-US" sz="1200" smtClean="0">
                <a:solidFill>
                  <a:schemeClr val="tx1"/>
                </a:solidFill>
              </a:rPr>
              <a:pPr algn="ctr"/>
              <a:t>‹#›</a:t>
            </a:fld>
            <a:endParaRPr lang="en-US" sz="1200" dirty="0">
              <a:solidFill>
                <a:schemeClr val="tx1"/>
              </a:solidFill>
            </a:endParaRP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marL="484632" algn="l" rtl="0" latinLnBrk="0">
        <a:spcBef>
          <a:spcPct val="0"/>
        </a:spcBef>
        <a:buNone/>
        <a:defRPr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latinLnBrk="0">
        <a:spcBef>
          <a:spcPct val="20000"/>
        </a:spcBef>
        <a:buClr>
          <a:schemeClr val="accent1"/>
        </a:buClr>
        <a:buSzPct val="80000"/>
        <a:buFont typeface="Wingdings 2"/>
        <a:buChar char=""/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latinLnBrk="0">
        <a:spcBef>
          <a:spcPct val="20000"/>
        </a:spcBef>
        <a:buClr>
          <a:schemeClr val="accent1"/>
        </a:buClr>
        <a:buSzPct val="95000"/>
        <a:buFont typeface="Verdana"/>
        <a:buChar char="›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latinLnBrk="0">
        <a:spcBef>
          <a:spcPct val="20000"/>
        </a:spcBef>
        <a:buClr>
          <a:schemeClr val="accent1"/>
        </a:buClr>
        <a:buFont typeface="Wingdings 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latinLnBrk="0">
        <a:spcBef>
          <a:spcPct val="20000"/>
        </a:spcBef>
        <a:buClr>
          <a:schemeClr val="accent1"/>
        </a:buClr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latinLnBrk="0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latinLnBrk="0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latinLnBrk="0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latinLnBrk="0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latinLnBrk="0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Arkusz_programu_Microsoft_Office_Excel1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>
          <a:xfrm>
            <a:off x="541338" y="776288"/>
            <a:ext cx="8061325" cy="1470025"/>
          </a:xfrm>
        </p:spPr>
        <p:txBody>
          <a:bodyPr/>
          <a:lstStyle/>
          <a:p>
            <a:r>
              <a:rPr lang="en-US" b="1" dirty="0" smtClean="0"/>
              <a:t>Acme </a:t>
            </a:r>
            <a:r>
              <a:rPr lang="pl-PL" b="1" dirty="0" smtClean="0"/>
              <a:t>Ciężarówki</a:t>
            </a:r>
            <a:endParaRPr lang="en-US" b="1" dirty="0"/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>
          <a:xfrm>
            <a:off x="541338" y="2249488"/>
            <a:ext cx="8061325" cy="1752600"/>
          </a:xfrm>
        </p:spPr>
        <p:txBody>
          <a:bodyPr/>
          <a:lstStyle/>
          <a:p>
            <a:r>
              <a:rPr lang="pl-PL" b="1" dirty="0" smtClean="0"/>
              <a:t>Raport kwartalny</a:t>
            </a:r>
            <a:endParaRPr lang="en-US" dirty="0"/>
          </a:p>
          <a:p>
            <a:endParaRPr lang="en-US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228600" y="304800"/>
            <a:ext cx="8686800" cy="1399032"/>
          </a:xfrm>
        </p:spPr>
        <p:txBody>
          <a:bodyPr/>
          <a:lstStyle/>
          <a:p>
            <a:pPr algn="ctr"/>
            <a:r>
              <a:rPr lang="pl-PL" b="1" dirty="0" smtClean="0"/>
              <a:t>Zakup nowego samochodu</a:t>
            </a:r>
            <a:endParaRPr lang="en-US" b="1" dirty="0"/>
          </a:p>
        </p:txBody>
      </p:sp>
      <p:graphicFrame>
        <p:nvGraphicFramePr>
          <p:cNvPr id="6" name="Obiekt 5"/>
          <p:cNvGraphicFramePr>
            <a:graphicFrameLocks noChangeAspect="1"/>
          </p:cNvGraphicFramePr>
          <p:nvPr/>
        </p:nvGraphicFramePr>
        <p:xfrm>
          <a:off x="228600" y="1905000"/>
          <a:ext cx="8728075" cy="2849562"/>
        </p:xfrm>
        <a:graphic>
          <a:graphicData uri="http://schemas.openxmlformats.org/presentationml/2006/ole">
            <p:oleObj spid="_x0000_s1030" name="Arkusz" r:id="rId3" imgW="7143651" imgH="2352572" progId="Excel.Sheet.12">
              <p:embed/>
            </p:oleObj>
          </a:graphicData>
        </a:graphic>
      </p:graphicFrame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B333FF"/>
      </a:hlink>
      <a:folHlink>
        <a:srgbClr val="5300A6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宋体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楷体_GB2312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110000" t="250000" r="110000" b="40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110000" t="250000" r="110000" b="40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70000"/>
                <a:satMod val="130000"/>
              </a:schemeClr>
              <a:schemeClr val="phClr">
                <a:tint val="70000"/>
                <a:satMod val="130000"/>
              </a:schemeClr>
            </a:duotone>
          </a:blip>
          <a:tile tx="0" ty="0" sx="90000" sy="9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111</TotalTime>
  <Words>7</Words>
  <Application>Microsoft Office PowerPoint</Application>
  <PresentationFormat>Pokaz na ekranie (4:3)</PresentationFormat>
  <Paragraphs>3</Paragraphs>
  <Slides>2</Slides>
  <Notes>0</Notes>
  <HiddenSlides>0</HiddenSlides>
  <MMClips>0</MMClips>
  <ScaleCrop>false</ScaleCrop>
  <HeadingPairs>
    <vt:vector size="6" baseType="variant">
      <vt:variant>
        <vt:lpstr>Motyw</vt:lpstr>
      </vt:variant>
      <vt:variant>
        <vt:i4>1</vt:i4>
      </vt:variant>
      <vt:variant>
        <vt:lpstr>Osadzone serwery OLE</vt:lpstr>
      </vt:variant>
      <vt:variant>
        <vt:i4>1</vt:i4>
      </vt:variant>
      <vt:variant>
        <vt:lpstr>Tytuły slajdów</vt:lpstr>
      </vt:variant>
      <vt:variant>
        <vt:i4>2</vt:i4>
      </vt:variant>
    </vt:vector>
  </HeadingPairs>
  <TitlesOfParts>
    <vt:vector size="4" baseType="lpstr">
      <vt:lpstr>Verve</vt:lpstr>
      <vt:lpstr>Arkusz programu Microsoft Office Excel</vt:lpstr>
      <vt:lpstr>Acme Ciężarówki</vt:lpstr>
      <vt:lpstr>Zakup nowego samochodu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Acme Trucking</dc:title>
  <dc:creator>Denise Etheridge</dc:creator>
  <cp:lastModifiedBy>Helion</cp:lastModifiedBy>
  <cp:revision>14</cp:revision>
  <dcterms:created xsi:type="dcterms:W3CDTF">2006-08-08T22:14:51Z</dcterms:created>
  <dcterms:modified xsi:type="dcterms:W3CDTF">2008-09-17T21:22:12Z</dcterms:modified>
</cp:coreProperties>
</file>

<file path=docProps/thumbnail.jpeg>
</file>